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70" r:id="rId2"/>
    <p:sldId id="277" r:id="rId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0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742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B9D40F6-C8F5-4082-B9C2-F7D089ECCD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487C085-C3FD-48FE-9DCF-F248FB89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8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A71F75F-0A72-4D16-801C-976CC478E43C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0691BA8-64F9-4BED-95B0-6FDBA27D8F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3/11/2015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3/11/2015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4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Z:\Documents\eBay\Dave Wertz\Burcham's Website\ad campaigns\Applian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1600200" cy="1600200"/>
          </a:xfrm>
          <a:prstGeom prst="rect">
            <a:avLst/>
          </a:prstGeom>
          <a:noFill/>
        </p:spPr>
      </p:pic>
      <p:pic>
        <p:nvPicPr>
          <p:cNvPr id="12" name="Picture 6" descr="Z:\Documents\My Pictures\BMI Stock Pics\burchams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2087217" cy="1600200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2743200"/>
            <a:ext cx="79248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Let us help you clean up and recycle scrap metals and appliances from a cluttered shop, garage or property.</a:t>
            </a:r>
          </a:p>
          <a:p>
            <a:r>
              <a:rPr lang="en-US" sz="1200" dirty="0" smtClean="0"/>
              <a:t>  </a:t>
            </a:r>
          </a:p>
          <a:p>
            <a:r>
              <a:rPr lang="en-US" dirty="0" smtClean="0"/>
              <a:t>The funds raised will be used to support </a:t>
            </a:r>
            <a:r>
              <a:rPr lang="en-US" i="1" dirty="0" smtClean="0"/>
              <a:t>(Insert Your Event)</a:t>
            </a:r>
            <a:r>
              <a:rPr lang="en-US" dirty="0" smtClean="0"/>
              <a:t>!</a:t>
            </a:r>
          </a:p>
          <a:p>
            <a:r>
              <a:rPr lang="en-US" sz="1200" dirty="0" smtClean="0"/>
              <a:t>  </a:t>
            </a:r>
          </a:p>
          <a:p>
            <a:pPr algn="ctr"/>
            <a:r>
              <a:rPr lang="en-US" dirty="0" smtClean="0"/>
              <a:t>We will bring the necessary equipment &amp; manpower; you supply the old scrap metal items.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 </a:t>
            </a:r>
            <a:r>
              <a:rPr lang="en-US" sz="5000" i="1" dirty="0" smtClean="0"/>
              <a:t>(Insert Your Event) </a:t>
            </a:r>
            <a:r>
              <a:rPr lang="en-US" sz="5000" dirty="0" smtClean="0"/>
              <a:t>Fundraiser</a:t>
            </a:r>
            <a:endParaRPr lang="en-US" sz="5000" dirty="0"/>
          </a:p>
        </p:txBody>
      </p:sp>
      <p:pic>
        <p:nvPicPr>
          <p:cNvPr id="9" name="Picture 8" descr="Z:\Documents\My Pictures\Office #2 Frame 5Nov09\Stock Photos\burchams0078.jpg"/>
          <p:cNvPicPr>
            <a:picLocks noChangeAspect="1" noChangeArrowheads="1"/>
          </p:cNvPicPr>
          <p:nvPr/>
        </p:nvPicPr>
        <p:blipFill rotWithShape="1">
          <a:blip r:embed="rId4" cstate="print"/>
          <a:srcRect r="21428"/>
          <a:stretch/>
        </p:blipFill>
        <p:spPr bwMode="auto">
          <a:xfrm rot="10800000">
            <a:off x="0" y="0"/>
            <a:ext cx="838200" cy="1600200"/>
          </a:xfrm>
          <a:prstGeom prst="rect">
            <a:avLst/>
          </a:prstGeom>
          <a:noFill/>
        </p:spPr>
      </p:pic>
      <p:pic>
        <p:nvPicPr>
          <p:cNvPr id="13" name="Picture 7" descr="Z:\Documents\My Pictures\BMI Stock Pics\burchams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0"/>
            <a:ext cx="1066800" cy="1600200"/>
          </a:xfrm>
          <a:prstGeom prst="rect">
            <a:avLst/>
          </a:prstGeom>
          <a:noFill/>
        </p:spPr>
      </p:pic>
      <p:pic>
        <p:nvPicPr>
          <p:cNvPr id="11" name="Picture 2" descr="Z:\Documents\My Pictures\BMI Stock Pics\Stock Photos\burchams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543300" y="266700"/>
            <a:ext cx="1600200" cy="1066800"/>
          </a:xfrm>
          <a:prstGeom prst="rect">
            <a:avLst/>
          </a:prstGeom>
          <a:noFill/>
        </p:spPr>
      </p:pic>
      <p:pic>
        <p:nvPicPr>
          <p:cNvPr id="4" name="Picture 11" descr="Z:\Documents\My Pictures\BMI Stock Pics\Stock Photos\burchams00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610100" y="266700"/>
            <a:ext cx="1600198" cy="1066799"/>
          </a:xfrm>
          <a:prstGeom prst="rect">
            <a:avLst/>
          </a:prstGeom>
          <a:noFill/>
        </p:spPr>
      </p:pic>
      <p:pic>
        <p:nvPicPr>
          <p:cNvPr id="8" name="Picture 5" descr="Z:\Documents\My Pictures\BMI Stock Pics\burchams0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5638800" y="0"/>
            <a:ext cx="1066800" cy="1600200"/>
          </a:xfrm>
          <a:prstGeom prst="rect">
            <a:avLst/>
          </a:prstGeom>
          <a:noFill/>
        </p:spPr>
      </p:pic>
      <p:pic>
        <p:nvPicPr>
          <p:cNvPr id="6" name="Picture 3" descr="Z:\Documents\My Pictures\BMI Stock Pics\burchams00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0"/>
            <a:ext cx="1219200" cy="1600200"/>
          </a:xfrm>
          <a:prstGeom prst="rect">
            <a:avLst/>
          </a:prstGeom>
          <a:noFill/>
        </p:spPr>
      </p:pic>
      <p:pic>
        <p:nvPicPr>
          <p:cNvPr id="5" name="Picture 4" descr="Z:\Documents\My Pictures\BMI Stock Pics\burchams0016.jpg"/>
          <p:cNvPicPr>
            <a:picLocks noChangeAspect="1" noChangeArrowheads="1"/>
          </p:cNvPicPr>
          <p:nvPr/>
        </p:nvPicPr>
        <p:blipFill rotWithShape="1">
          <a:blip r:embed="rId10" cstate="print"/>
          <a:srcRect r="23810"/>
          <a:stretch/>
        </p:blipFill>
        <p:spPr bwMode="auto">
          <a:xfrm>
            <a:off x="7315200" y="0"/>
            <a:ext cx="1828800" cy="1600200"/>
          </a:xfrm>
          <a:prstGeom prst="rect">
            <a:avLst/>
          </a:prstGeom>
          <a:noFill/>
        </p:spPr>
      </p:pic>
      <p:pic>
        <p:nvPicPr>
          <p:cNvPr id="7" name="Picture 9" descr="Z:\Documents\My Pictures\Office #2 Frame 5Nov09\Stock Photos\burchams009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7200" y="0"/>
            <a:ext cx="1066800" cy="1600200"/>
          </a:xfrm>
          <a:prstGeom prst="rect">
            <a:avLst/>
          </a:prstGeom>
          <a:noFill/>
        </p:spPr>
      </p:pic>
      <p:pic>
        <p:nvPicPr>
          <p:cNvPr id="16" name="Picture 15" descr="hands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400" y="5943600"/>
            <a:ext cx="921944" cy="762000"/>
          </a:xfrm>
          <a:prstGeom prst="rect">
            <a:avLst/>
          </a:prstGeom>
        </p:spPr>
      </p:pic>
      <p:pic>
        <p:nvPicPr>
          <p:cNvPr id="17" name="Picture 16" descr="cash recycle symbo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77200" y="5867400"/>
            <a:ext cx="833052" cy="78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Z:\Documents\eBay\Dave Wertz\Burcham's Website\ad campaigns\Applian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1600200" cy="1600200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2743200"/>
            <a:ext cx="7848600" cy="38862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Some items that can be recycled are:</a:t>
            </a:r>
          </a:p>
          <a:p>
            <a:pPr lvl="0"/>
            <a:r>
              <a:rPr lang="en-US" dirty="0" smtClean="0"/>
              <a:t>Appliances, Copper, Brass, Aluminum, Steel, Gutters, BBQs, Electric Motors, Window Frames, Wood Stoves, &amp; </a:t>
            </a:r>
            <a:r>
              <a:rPr lang="en-US" u="sng" dirty="0" smtClean="0"/>
              <a:t>MORE</a:t>
            </a:r>
            <a:r>
              <a:rPr lang="en-US" dirty="0" smtClean="0"/>
              <a:t>!</a:t>
            </a:r>
          </a:p>
          <a:p>
            <a:r>
              <a:rPr lang="en-US" sz="1200" dirty="0" smtClean="0"/>
              <a:t>  </a:t>
            </a:r>
          </a:p>
          <a:p>
            <a:r>
              <a:rPr lang="en-US" dirty="0" smtClean="0"/>
              <a:t>Please contact </a:t>
            </a:r>
            <a:r>
              <a:rPr lang="en-US" i="1" dirty="0" smtClean="0"/>
              <a:t>(Insert Coordinator’s Name)</a:t>
            </a:r>
            <a:r>
              <a:rPr lang="en-US" dirty="0" smtClean="0"/>
              <a:t> at </a:t>
            </a:r>
            <a:r>
              <a:rPr lang="en-US" i="1" dirty="0" smtClean="0"/>
              <a:t>(Insert Coordinator’s Contact Information)</a:t>
            </a:r>
            <a:r>
              <a:rPr lang="en-US" dirty="0" smtClean="0"/>
              <a:t> for more details or to schedule a pick up date and time.</a:t>
            </a:r>
          </a:p>
          <a:p>
            <a:r>
              <a:rPr lang="en-US" sz="1200" dirty="0" smtClean="0"/>
              <a:t>  </a:t>
            </a:r>
          </a:p>
          <a:p>
            <a:pPr algn="ctr"/>
            <a:r>
              <a:rPr lang="en-US" sz="3200" i="1" dirty="0" smtClean="0"/>
              <a:t>Thank you for your support and </a:t>
            </a:r>
            <a:r>
              <a:rPr lang="en-US" sz="3200" b="1" i="1" dirty="0" smtClean="0"/>
              <a:t>God Bless You</a:t>
            </a:r>
            <a:r>
              <a:rPr lang="en-US" sz="3200" i="1" dirty="0" smtClean="0"/>
              <a:t>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(Insert Your Event) </a:t>
            </a:r>
            <a:r>
              <a:rPr lang="en-US" dirty="0" smtClean="0"/>
              <a:t>Fundraiser</a:t>
            </a:r>
            <a:endParaRPr lang="en-US" dirty="0"/>
          </a:p>
        </p:txBody>
      </p:sp>
      <p:pic>
        <p:nvPicPr>
          <p:cNvPr id="4" name="Picture 3" descr="Z:\Documents\My Pictures\Office #2 Frame 5Nov09\Stock Photos\burchams0078.jpg"/>
          <p:cNvPicPr>
            <a:picLocks noChangeAspect="1" noChangeArrowheads="1"/>
          </p:cNvPicPr>
          <p:nvPr/>
        </p:nvPicPr>
        <p:blipFill rotWithShape="1">
          <a:blip r:embed="rId3" cstate="print"/>
          <a:srcRect r="21428"/>
          <a:stretch/>
        </p:blipFill>
        <p:spPr bwMode="auto">
          <a:xfrm rot="10800000">
            <a:off x="0" y="0"/>
            <a:ext cx="838200" cy="1600200"/>
          </a:xfrm>
          <a:prstGeom prst="rect">
            <a:avLst/>
          </a:prstGeom>
          <a:noFill/>
        </p:spPr>
      </p:pic>
      <p:pic>
        <p:nvPicPr>
          <p:cNvPr id="6" name="Picture 6" descr="Z:\Documents\My Pictures\BMI Stock Pics\burchams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0"/>
            <a:ext cx="2087217" cy="1600200"/>
          </a:xfrm>
          <a:prstGeom prst="rect">
            <a:avLst/>
          </a:prstGeom>
          <a:noFill/>
        </p:spPr>
      </p:pic>
      <p:pic>
        <p:nvPicPr>
          <p:cNvPr id="7" name="Picture 7" descr="Z:\Documents\My Pictures\BMI Stock Pics\burchams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0"/>
            <a:ext cx="1066800" cy="1600200"/>
          </a:xfrm>
          <a:prstGeom prst="rect">
            <a:avLst/>
          </a:prstGeom>
          <a:noFill/>
        </p:spPr>
      </p:pic>
      <p:pic>
        <p:nvPicPr>
          <p:cNvPr id="8" name="Picture 2" descr="Z:\Documents\My Pictures\BMI Stock Pics\Stock Photos\burchams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543300" y="266700"/>
            <a:ext cx="1600200" cy="1066800"/>
          </a:xfrm>
          <a:prstGeom prst="rect">
            <a:avLst/>
          </a:prstGeom>
          <a:noFill/>
        </p:spPr>
      </p:pic>
      <p:pic>
        <p:nvPicPr>
          <p:cNvPr id="9" name="Picture 11" descr="Z:\Documents\My Pictures\BMI Stock Pics\Stock Photos\burchams00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610100" y="266700"/>
            <a:ext cx="1600198" cy="1066799"/>
          </a:xfrm>
          <a:prstGeom prst="rect">
            <a:avLst/>
          </a:prstGeom>
          <a:noFill/>
        </p:spPr>
      </p:pic>
      <p:pic>
        <p:nvPicPr>
          <p:cNvPr id="10" name="Picture 5" descr="Z:\Documents\My Pictures\BMI Stock Pics\burchams0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5638800" y="0"/>
            <a:ext cx="1066800" cy="1600200"/>
          </a:xfrm>
          <a:prstGeom prst="rect">
            <a:avLst/>
          </a:prstGeom>
          <a:noFill/>
        </p:spPr>
      </p:pic>
      <p:pic>
        <p:nvPicPr>
          <p:cNvPr id="11" name="Picture 3" descr="Z:\Documents\My Pictures\BMI Stock Pics\burchams00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0"/>
            <a:ext cx="1219200" cy="1600200"/>
          </a:xfrm>
          <a:prstGeom prst="rect">
            <a:avLst/>
          </a:prstGeom>
          <a:noFill/>
        </p:spPr>
      </p:pic>
      <p:pic>
        <p:nvPicPr>
          <p:cNvPr id="12" name="Picture 11" descr="Z:\Documents\My Pictures\BMI Stock Pics\burchams0016.jpg"/>
          <p:cNvPicPr>
            <a:picLocks noChangeAspect="1" noChangeArrowheads="1"/>
          </p:cNvPicPr>
          <p:nvPr/>
        </p:nvPicPr>
        <p:blipFill rotWithShape="1">
          <a:blip r:embed="rId10" cstate="print"/>
          <a:srcRect r="23810"/>
          <a:stretch/>
        </p:blipFill>
        <p:spPr bwMode="auto">
          <a:xfrm>
            <a:off x="7315200" y="0"/>
            <a:ext cx="1828800" cy="1600200"/>
          </a:xfrm>
          <a:prstGeom prst="rect">
            <a:avLst/>
          </a:prstGeom>
          <a:noFill/>
        </p:spPr>
      </p:pic>
      <p:pic>
        <p:nvPicPr>
          <p:cNvPr id="13" name="Picture 9" descr="Z:\Documents\My Pictures\Office #2 Frame 5Nov09\Stock Photos\burchams009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7200" y="0"/>
            <a:ext cx="1066800" cy="1600200"/>
          </a:xfrm>
          <a:prstGeom prst="rect">
            <a:avLst/>
          </a:prstGeom>
          <a:noFill/>
        </p:spPr>
      </p:pic>
      <p:pic>
        <p:nvPicPr>
          <p:cNvPr id="16" name="Picture 15" descr="hands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400" y="5943600"/>
            <a:ext cx="921944" cy="762000"/>
          </a:xfrm>
          <a:prstGeom prst="rect">
            <a:avLst/>
          </a:prstGeom>
        </p:spPr>
      </p:pic>
      <p:pic>
        <p:nvPicPr>
          <p:cNvPr id="17" name="Picture 16" descr="cash recycle symbo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77200" y="5867400"/>
            <a:ext cx="833052" cy="78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881</TotalTime>
  <Words>68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Median</vt:lpstr>
      <vt:lpstr> (Insert Your Event) Fundraiser</vt:lpstr>
      <vt:lpstr>(Insert Your Event) Fundraiser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Angela</dc:creator>
  <cp:lastModifiedBy>Angela</cp:lastModifiedBy>
  <cp:revision>93</cp:revision>
  <dcterms:created xsi:type="dcterms:W3CDTF">2010-10-04T16:09:31Z</dcterms:created>
  <dcterms:modified xsi:type="dcterms:W3CDTF">2015-03-11T16:02:38Z</dcterms:modified>
</cp:coreProperties>
</file>